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0"/>
  </p:notesMasterIdLst>
  <p:sldIdLst>
    <p:sldId id="1471" r:id="rId3"/>
    <p:sldId id="1469" r:id="rId4"/>
    <p:sldId id="1439" r:id="rId5"/>
    <p:sldId id="260" r:id="rId6"/>
    <p:sldId id="1470" r:id="rId7"/>
    <p:sldId id="258" r:id="rId8"/>
    <p:sldId id="259" r:id="rId9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7" userDrawn="1">
          <p15:clr>
            <a:srgbClr val="A4A3A4"/>
          </p15:clr>
        </p15:guide>
        <p15:guide id="2" pos="1912" userDrawn="1">
          <p15:clr>
            <a:srgbClr val="A4A3A4"/>
          </p15:clr>
        </p15:guide>
        <p15:guide id="3" pos="5768" userDrawn="1">
          <p15:clr>
            <a:srgbClr val="A4A3A4"/>
          </p15:clr>
        </p15:guide>
        <p15:guide id="4" pos="6380" userDrawn="1">
          <p15:clr>
            <a:srgbClr val="A4A3A4"/>
          </p15:clr>
        </p15:guide>
        <p15:guide id="5" orient="horz" pos="142" userDrawn="1">
          <p15:clr>
            <a:srgbClr val="A4A3A4"/>
          </p15:clr>
        </p15:guide>
        <p15:guide id="6" pos="16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99"/>
    <a:srgbClr val="035062"/>
    <a:srgbClr val="006666"/>
    <a:srgbClr val="76B19A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6BB495-E8DB-4FE6-9EFC-D7E04FE7A788}" v="24" dt="2024-11-09T20:47:22.8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247" autoAdjust="0"/>
  </p:normalViewPr>
  <p:slideViewPr>
    <p:cSldViewPr snapToGrid="0" showGuides="1">
      <p:cViewPr varScale="1">
        <p:scale>
          <a:sx n="102" d="100"/>
          <a:sy n="102" d="100"/>
        </p:scale>
        <p:origin x="144" y="120"/>
      </p:cViewPr>
      <p:guideLst>
        <p:guide orient="horz" pos="777"/>
        <p:guide pos="1912"/>
        <p:guide pos="5768"/>
        <p:guide pos="6380"/>
        <p:guide orient="horz" pos="142"/>
        <p:guide pos="16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onso Lobato" userId="59a2fab16695f606" providerId="LiveId" clId="{236BB495-E8DB-4FE6-9EFC-D7E04FE7A788}"/>
    <pc:docChg chg="undo custSel modSld">
      <pc:chgData name="Alfonso Lobato" userId="59a2fab16695f606" providerId="LiveId" clId="{236BB495-E8DB-4FE6-9EFC-D7E04FE7A788}" dt="2024-11-09T20:47:42.513" v="130" actId="207"/>
      <pc:docMkLst>
        <pc:docMk/>
      </pc:docMkLst>
      <pc:sldChg chg="addSp modSp mod">
        <pc:chgData name="Alfonso Lobato" userId="59a2fab16695f606" providerId="LiveId" clId="{236BB495-E8DB-4FE6-9EFC-D7E04FE7A788}" dt="2024-11-09T20:47:42.513" v="130" actId="207"/>
        <pc:sldMkLst>
          <pc:docMk/>
          <pc:sldMk cId="4292220650" sldId="258"/>
        </pc:sldMkLst>
        <pc:spChg chg="add mod">
          <ac:chgData name="Alfonso Lobato" userId="59a2fab16695f606" providerId="LiveId" clId="{236BB495-E8DB-4FE6-9EFC-D7E04FE7A788}" dt="2024-11-09T20:47:42.513" v="130" actId="207"/>
          <ac:spMkLst>
            <pc:docMk/>
            <pc:sldMk cId="4292220650" sldId="258"/>
            <ac:spMk id="3" creationId="{358FFA71-C0E6-2C1F-71DC-6222701B2EE3}"/>
          </ac:spMkLst>
        </pc:spChg>
        <pc:spChg chg="mod">
          <ac:chgData name="Alfonso Lobato" userId="59a2fab16695f606" providerId="LiveId" clId="{236BB495-E8DB-4FE6-9EFC-D7E04FE7A788}" dt="2024-11-09T20:46:18.993" v="114" actId="1035"/>
          <ac:spMkLst>
            <pc:docMk/>
            <pc:sldMk cId="4292220650" sldId="258"/>
            <ac:spMk id="7" creationId="{7CE76372-8655-2CAC-F5AB-0533260B463D}"/>
          </ac:spMkLst>
        </pc:spChg>
        <pc:spChg chg="mod">
          <ac:chgData name="Alfonso Lobato" userId="59a2fab16695f606" providerId="LiveId" clId="{236BB495-E8DB-4FE6-9EFC-D7E04FE7A788}" dt="2024-11-09T20:46:01.532" v="97" actId="1076"/>
          <ac:spMkLst>
            <pc:docMk/>
            <pc:sldMk cId="4292220650" sldId="258"/>
            <ac:spMk id="12" creationId="{42136329-3901-43DC-DDBA-E4DF43BE29D6}"/>
          </ac:spMkLst>
        </pc:spChg>
        <pc:spChg chg="mod">
          <ac:chgData name="Alfonso Lobato" userId="59a2fab16695f606" providerId="LiveId" clId="{236BB495-E8DB-4FE6-9EFC-D7E04FE7A788}" dt="2024-11-09T20:46:18.993" v="114" actId="1035"/>
          <ac:spMkLst>
            <pc:docMk/>
            <pc:sldMk cId="4292220650" sldId="258"/>
            <ac:spMk id="13" creationId="{C0723DD5-A40D-E63F-256B-4FE880F6E32D}"/>
          </ac:spMkLst>
        </pc:spChg>
        <pc:spChg chg="mod">
          <ac:chgData name="Alfonso Lobato" userId="59a2fab16695f606" providerId="LiveId" clId="{236BB495-E8DB-4FE6-9EFC-D7E04FE7A788}" dt="2024-11-09T20:46:18.993" v="114" actId="1035"/>
          <ac:spMkLst>
            <pc:docMk/>
            <pc:sldMk cId="4292220650" sldId="258"/>
            <ac:spMk id="14" creationId="{E3D58261-1C35-755A-FEBD-F414C0D86BB4}"/>
          </ac:spMkLst>
        </pc:spChg>
        <pc:spChg chg="mod">
          <ac:chgData name="Alfonso Lobato" userId="59a2fab16695f606" providerId="LiveId" clId="{236BB495-E8DB-4FE6-9EFC-D7E04FE7A788}" dt="2024-11-09T20:46:18.993" v="114" actId="1035"/>
          <ac:spMkLst>
            <pc:docMk/>
            <pc:sldMk cId="4292220650" sldId="258"/>
            <ac:spMk id="16" creationId="{8281282E-6712-2A2E-F691-F42048C6674B}"/>
          </ac:spMkLst>
        </pc:spChg>
        <pc:spChg chg="mod">
          <ac:chgData name="Alfonso Lobato" userId="59a2fab16695f606" providerId="LiveId" clId="{236BB495-E8DB-4FE6-9EFC-D7E04FE7A788}" dt="2024-11-09T20:46:18.993" v="114" actId="1035"/>
          <ac:spMkLst>
            <pc:docMk/>
            <pc:sldMk cId="4292220650" sldId="258"/>
            <ac:spMk id="18" creationId="{7719F567-643B-0908-6ABA-105686128285}"/>
          </ac:spMkLst>
        </pc:spChg>
        <pc:spChg chg="mod">
          <ac:chgData name="Alfonso Lobato" userId="59a2fab16695f606" providerId="LiveId" clId="{236BB495-E8DB-4FE6-9EFC-D7E04FE7A788}" dt="2024-11-09T20:46:18.993" v="114" actId="1035"/>
          <ac:spMkLst>
            <pc:docMk/>
            <pc:sldMk cId="4292220650" sldId="258"/>
            <ac:spMk id="19" creationId="{1974D0AD-DE41-8B4D-72AB-4DD905ABD729}"/>
          </ac:spMkLst>
        </pc:spChg>
        <pc:picChg chg="add mod">
          <ac:chgData name="Alfonso Lobato" userId="59a2fab16695f606" providerId="LiveId" clId="{236BB495-E8DB-4FE6-9EFC-D7E04FE7A788}" dt="2024-11-09T20:47:22.818" v="129"/>
          <ac:picMkLst>
            <pc:docMk/>
            <pc:sldMk cId="4292220650" sldId="258"/>
            <ac:picMk id="1026" creationId="{E56531EB-6EDF-C6C6-226C-BA5A0B09A7D7}"/>
          </ac:picMkLst>
        </pc:picChg>
        <pc:picChg chg="add">
          <ac:chgData name="Alfonso Lobato" userId="59a2fab16695f606" providerId="LiveId" clId="{236BB495-E8DB-4FE6-9EFC-D7E04FE7A788}" dt="2024-11-09T20:44:36.898" v="38"/>
          <ac:picMkLst>
            <pc:docMk/>
            <pc:sldMk cId="4292220650" sldId="258"/>
            <ac:picMk id="1028" creationId="{7BD0A825-F54B-251E-119E-EB52CB94FF44}"/>
          </ac:picMkLst>
        </pc:picChg>
      </pc:sldChg>
    </pc:docChg>
  </pc:docChgLst>
  <pc:docChgLst>
    <pc:chgData name="Alfonso Lobato" userId="59a2fab16695f606" providerId="LiveId" clId="{42C52C5F-9953-4408-95B7-06D9E6B289FC}"/>
    <pc:docChg chg="undo custSel delSld modSld">
      <pc:chgData name="Alfonso Lobato" userId="59a2fab16695f606" providerId="LiveId" clId="{42C52C5F-9953-4408-95B7-06D9E6B289FC}" dt="2024-11-06T20:34:27.598" v="295" actId="207"/>
      <pc:docMkLst>
        <pc:docMk/>
      </pc:docMkLst>
      <pc:sldChg chg="del">
        <pc:chgData name="Alfonso Lobato" userId="59a2fab16695f606" providerId="LiveId" clId="{42C52C5F-9953-4408-95B7-06D9E6B289FC}" dt="2024-11-06T19:53:04.771" v="0" actId="47"/>
        <pc:sldMkLst>
          <pc:docMk/>
          <pc:sldMk cId="3264244851" sldId="256"/>
        </pc:sldMkLst>
      </pc:sldChg>
      <pc:sldChg chg="addSp delSp modSp del mod">
        <pc:chgData name="Alfonso Lobato" userId="59a2fab16695f606" providerId="LiveId" clId="{42C52C5F-9953-4408-95B7-06D9E6B289FC}" dt="2024-11-06T19:59:13.445" v="79" actId="47"/>
        <pc:sldMkLst>
          <pc:docMk/>
          <pc:sldMk cId="2008622391" sldId="257"/>
        </pc:sldMkLst>
        <pc:spChg chg="mod">
          <ac:chgData name="Alfonso Lobato" userId="59a2fab16695f606" providerId="LiveId" clId="{42C52C5F-9953-4408-95B7-06D9E6B289FC}" dt="2024-11-06T19:55:50.996" v="70" actId="20577"/>
          <ac:spMkLst>
            <pc:docMk/>
            <pc:sldMk cId="2008622391" sldId="257"/>
            <ac:spMk id="41" creationId="{632ACCE7-B7E3-CAA7-127F-9C479817B50B}"/>
          </ac:spMkLst>
        </pc:spChg>
        <pc:picChg chg="del">
          <ac:chgData name="Alfonso Lobato" userId="59a2fab16695f606" providerId="LiveId" clId="{42C52C5F-9953-4408-95B7-06D9E6B289FC}" dt="2024-11-06T19:54:44.955" v="22" actId="478"/>
          <ac:picMkLst>
            <pc:docMk/>
            <pc:sldMk cId="2008622391" sldId="257"/>
            <ac:picMk id="12" creationId="{E907DF1F-883E-A87F-1BDA-68B9EE41D555}"/>
          </ac:picMkLst>
        </pc:picChg>
        <pc:picChg chg="add mod">
          <ac:chgData name="Alfonso Lobato" userId="59a2fab16695f606" providerId="LiveId" clId="{42C52C5F-9953-4408-95B7-06D9E6B289FC}" dt="2024-11-06T19:54:51.926" v="24" actId="1076"/>
          <ac:picMkLst>
            <pc:docMk/>
            <pc:sldMk cId="2008622391" sldId="257"/>
            <ac:picMk id="14" creationId="{BD0E7E47-E0E2-48B9-5109-5899F5C770CA}"/>
          </ac:picMkLst>
        </pc:picChg>
      </pc:sldChg>
      <pc:sldChg chg="addSp delSp modSp mod">
        <pc:chgData name="Alfonso Lobato" userId="59a2fab16695f606" providerId="LiveId" clId="{42C52C5F-9953-4408-95B7-06D9E6B289FC}" dt="2024-11-06T20:26:44.165" v="280" actId="6549"/>
        <pc:sldMkLst>
          <pc:docMk/>
          <pc:sldMk cId="4292220650" sldId="258"/>
        </pc:sldMkLst>
        <pc:spChg chg="add mod">
          <ac:chgData name="Alfonso Lobato" userId="59a2fab16695f606" providerId="LiveId" clId="{42C52C5F-9953-4408-95B7-06D9E6B289FC}" dt="2024-11-06T20:21:04.899" v="112" actId="1076"/>
          <ac:spMkLst>
            <pc:docMk/>
            <pc:sldMk cId="4292220650" sldId="258"/>
            <ac:spMk id="7" creationId="{7CE76372-8655-2CAC-F5AB-0533260B463D}"/>
          </ac:spMkLst>
        </pc:spChg>
        <pc:spChg chg="add mod">
          <ac:chgData name="Alfonso Lobato" userId="59a2fab16695f606" providerId="LiveId" clId="{42C52C5F-9953-4408-95B7-06D9E6B289FC}" dt="2024-11-06T20:21:12.134" v="113"/>
          <ac:spMkLst>
            <pc:docMk/>
            <pc:sldMk cId="4292220650" sldId="258"/>
            <ac:spMk id="11" creationId="{8F3FC534-7349-E4C5-8A2C-8D8910B17FE3}"/>
          </ac:spMkLst>
        </pc:spChg>
        <pc:spChg chg="mod">
          <ac:chgData name="Alfonso Lobato" userId="59a2fab16695f606" providerId="LiveId" clId="{42C52C5F-9953-4408-95B7-06D9E6B289FC}" dt="2024-11-06T20:21:23.503" v="116" actId="1076"/>
          <ac:spMkLst>
            <pc:docMk/>
            <pc:sldMk cId="4292220650" sldId="258"/>
            <ac:spMk id="12" creationId="{42136329-3901-43DC-DDBA-E4DF43BE29D6}"/>
          </ac:spMkLst>
        </pc:spChg>
        <pc:spChg chg="mod">
          <ac:chgData name="Alfonso Lobato" userId="59a2fab16695f606" providerId="LiveId" clId="{42C52C5F-9953-4408-95B7-06D9E6B289FC}" dt="2024-11-06T20:20:53.443" v="110" actId="1076"/>
          <ac:spMkLst>
            <pc:docMk/>
            <pc:sldMk cId="4292220650" sldId="258"/>
            <ac:spMk id="13" creationId="{C0723DD5-A40D-E63F-256B-4FE880F6E32D}"/>
          </ac:spMkLst>
        </pc:spChg>
        <pc:spChg chg="mod">
          <ac:chgData name="Alfonso Lobato" userId="59a2fab16695f606" providerId="LiveId" clId="{42C52C5F-9953-4408-95B7-06D9E6B289FC}" dt="2024-11-06T20:20:53.443" v="110" actId="1076"/>
          <ac:spMkLst>
            <pc:docMk/>
            <pc:sldMk cId="4292220650" sldId="258"/>
            <ac:spMk id="14" creationId="{E3D58261-1C35-755A-FEBD-F414C0D86BB4}"/>
          </ac:spMkLst>
        </pc:spChg>
        <pc:spChg chg="add mod">
          <ac:chgData name="Alfonso Lobato" userId="59a2fab16695f606" providerId="LiveId" clId="{42C52C5F-9953-4408-95B7-06D9E6B289FC}" dt="2024-11-06T20:23:29.628" v="225" actId="20577"/>
          <ac:spMkLst>
            <pc:docMk/>
            <pc:sldMk cId="4292220650" sldId="258"/>
            <ac:spMk id="16" creationId="{8281282E-6712-2A2E-F691-F42048C6674B}"/>
          </ac:spMkLst>
        </pc:spChg>
        <pc:spChg chg="mod">
          <ac:chgData name="Alfonso Lobato" userId="59a2fab16695f606" providerId="LiveId" clId="{42C52C5F-9953-4408-95B7-06D9E6B289FC}" dt="2024-11-06T20:20:53.443" v="110" actId="1076"/>
          <ac:spMkLst>
            <pc:docMk/>
            <pc:sldMk cId="4292220650" sldId="258"/>
            <ac:spMk id="18" creationId="{7719F567-643B-0908-6ABA-105686128285}"/>
          </ac:spMkLst>
        </pc:spChg>
        <pc:spChg chg="add mod">
          <ac:chgData name="Alfonso Lobato" userId="59a2fab16695f606" providerId="LiveId" clId="{42C52C5F-9953-4408-95B7-06D9E6B289FC}" dt="2024-11-06T20:26:44.165" v="280" actId="6549"/>
          <ac:spMkLst>
            <pc:docMk/>
            <pc:sldMk cId="4292220650" sldId="258"/>
            <ac:spMk id="19" creationId="{1974D0AD-DE41-8B4D-72AB-4DD905ABD729}"/>
          </ac:spMkLst>
        </pc:spChg>
        <pc:picChg chg="del">
          <ac:chgData name="Alfonso Lobato" userId="59a2fab16695f606" providerId="LiveId" clId="{42C52C5F-9953-4408-95B7-06D9E6B289FC}" dt="2024-11-06T19:56:27.728" v="71" actId="478"/>
          <ac:picMkLst>
            <pc:docMk/>
            <pc:sldMk cId="4292220650" sldId="258"/>
            <ac:picMk id="4" creationId="{22316278-3D91-3750-5929-A283C7226F65}"/>
          </ac:picMkLst>
        </pc:picChg>
        <pc:picChg chg="add mod">
          <ac:chgData name="Alfonso Lobato" userId="59a2fab16695f606" providerId="LiveId" clId="{42C52C5F-9953-4408-95B7-06D9E6B289FC}" dt="2024-11-06T19:56:28.996" v="72"/>
          <ac:picMkLst>
            <pc:docMk/>
            <pc:sldMk cId="4292220650" sldId="258"/>
            <ac:picMk id="5" creationId="{064A3DF5-048A-5152-1C68-05943499D0DC}"/>
          </ac:picMkLst>
        </pc:picChg>
      </pc:sldChg>
      <pc:sldChg chg="addSp delSp modSp mod">
        <pc:chgData name="Alfonso Lobato" userId="59a2fab16695f606" providerId="LiveId" clId="{42C52C5F-9953-4408-95B7-06D9E6B289FC}" dt="2024-11-06T19:56:37.645" v="74"/>
        <pc:sldMkLst>
          <pc:docMk/>
          <pc:sldMk cId="943409159" sldId="259"/>
        </pc:sldMkLst>
        <pc:picChg chg="del">
          <ac:chgData name="Alfonso Lobato" userId="59a2fab16695f606" providerId="LiveId" clId="{42C52C5F-9953-4408-95B7-06D9E6B289FC}" dt="2024-11-06T19:56:36.487" v="73" actId="478"/>
          <ac:picMkLst>
            <pc:docMk/>
            <pc:sldMk cId="943409159" sldId="259"/>
            <ac:picMk id="3" creationId="{0FB9E2AE-6271-0CF2-B0E8-ED9537943578}"/>
          </ac:picMkLst>
        </pc:picChg>
        <pc:picChg chg="add mod">
          <ac:chgData name="Alfonso Lobato" userId="59a2fab16695f606" providerId="LiveId" clId="{42C52C5F-9953-4408-95B7-06D9E6B289FC}" dt="2024-11-06T19:56:37.645" v="74"/>
          <ac:picMkLst>
            <pc:docMk/>
            <pc:sldMk cId="943409159" sldId="259"/>
            <ac:picMk id="5" creationId="{5E867A89-DF95-6C7E-2642-64D6EF980072}"/>
          </ac:picMkLst>
        </pc:picChg>
      </pc:sldChg>
      <pc:sldChg chg="addSp modSp mod">
        <pc:chgData name="Alfonso Lobato" userId="59a2fab16695f606" providerId="LiveId" clId="{42C52C5F-9953-4408-95B7-06D9E6B289FC}" dt="2024-11-06T19:58:27.788" v="78" actId="1076"/>
        <pc:sldMkLst>
          <pc:docMk/>
          <pc:sldMk cId="1539641576" sldId="260"/>
        </pc:sldMkLst>
        <pc:picChg chg="add mod">
          <ac:chgData name="Alfonso Lobato" userId="59a2fab16695f606" providerId="LiveId" clId="{42C52C5F-9953-4408-95B7-06D9E6B289FC}" dt="2024-11-06T19:58:27.788" v="78" actId="1076"/>
          <ac:picMkLst>
            <pc:docMk/>
            <pc:sldMk cId="1539641576" sldId="260"/>
            <ac:picMk id="6" creationId="{6B0A7CEC-4C92-E7C9-CF59-68B85483CA2B}"/>
          </ac:picMkLst>
        </pc:picChg>
      </pc:sldChg>
      <pc:sldChg chg="addSp delSp modSp mod">
        <pc:chgData name="Alfonso Lobato" userId="59a2fab16695f606" providerId="LiveId" clId="{42C52C5F-9953-4408-95B7-06D9E6B289FC}" dt="2024-11-06T19:54:31.188" v="21" actId="1076"/>
        <pc:sldMkLst>
          <pc:docMk/>
          <pc:sldMk cId="2095608614" sldId="1439"/>
        </pc:sldMkLst>
        <pc:spChg chg="mod">
          <ac:chgData name="Alfonso Lobato" userId="59a2fab16695f606" providerId="LiveId" clId="{42C52C5F-9953-4408-95B7-06D9E6B289FC}" dt="2024-11-06T19:53:45.351" v="10" actId="14100"/>
          <ac:spMkLst>
            <pc:docMk/>
            <pc:sldMk cId="2095608614" sldId="1439"/>
            <ac:spMk id="10" creationId="{D9562E6E-59ED-C674-A01F-4C660C06B950}"/>
          </ac:spMkLst>
        </pc:spChg>
        <pc:picChg chg="add mod">
          <ac:chgData name="Alfonso Lobato" userId="59a2fab16695f606" providerId="LiveId" clId="{42C52C5F-9953-4408-95B7-06D9E6B289FC}" dt="2024-11-06T19:54:31.188" v="21" actId="1076"/>
          <ac:picMkLst>
            <pc:docMk/>
            <pc:sldMk cId="2095608614" sldId="1439"/>
            <ac:picMk id="2" creationId="{5CAEA9B3-489A-4397-E109-100D89CAA883}"/>
          </ac:picMkLst>
        </pc:picChg>
        <pc:picChg chg="del">
          <ac:chgData name="Alfonso Lobato" userId="59a2fab16695f606" providerId="LiveId" clId="{42C52C5F-9953-4408-95B7-06D9E6B289FC}" dt="2024-11-06T19:54:09.336" v="12" actId="478"/>
          <ac:picMkLst>
            <pc:docMk/>
            <pc:sldMk cId="2095608614" sldId="1439"/>
            <ac:picMk id="5" creationId="{A4ED7819-C41C-2A74-878C-738ED26DD533}"/>
          </ac:picMkLst>
        </pc:picChg>
        <pc:picChg chg="del">
          <ac:chgData name="Alfonso Lobato" userId="59a2fab16695f606" providerId="LiveId" clId="{42C52C5F-9953-4408-95B7-06D9E6B289FC}" dt="2024-11-06T19:54:09.336" v="12" actId="478"/>
          <ac:picMkLst>
            <pc:docMk/>
            <pc:sldMk cId="2095608614" sldId="1439"/>
            <ac:picMk id="6" creationId="{61DAFF37-6B1A-3192-AB6B-DDDB5A7F667F}"/>
          </ac:picMkLst>
        </pc:picChg>
        <pc:picChg chg="del">
          <ac:chgData name="Alfonso Lobato" userId="59a2fab16695f606" providerId="LiveId" clId="{42C52C5F-9953-4408-95B7-06D9E6B289FC}" dt="2024-11-06T19:54:05.437" v="11" actId="478"/>
          <ac:picMkLst>
            <pc:docMk/>
            <pc:sldMk cId="2095608614" sldId="1439"/>
            <ac:picMk id="8" creationId="{DA0066BA-F159-6BA0-4987-C6FC19CBF8D0}"/>
          </ac:picMkLst>
        </pc:picChg>
        <pc:picChg chg="mod">
          <ac:chgData name="Alfonso Lobato" userId="59a2fab16695f606" providerId="LiveId" clId="{42C52C5F-9953-4408-95B7-06D9E6B289FC}" dt="2024-11-06T19:54:27.716" v="20" actId="1076"/>
          <ac:picMkLst>
            <pc:docMk/>
            <pc:sldMk cId="2095608614" sldId="1439"/>
            <ac:picMk id="9" creationId="{27F1FA42-B739-369E-B5B1-6015BC840766}"/>
          </ac:picMkLst>
        </pc:picChg>
      </pc:sldChg>
      <pc:sldChg chg="modSp mod">
        <pc:chgData name="Alfonso Lobato" userId="59a2fab16695f606" providerId="LiveId" clId="{42C52C5F-9953-4408-95B7-06D9E6B289FC}" dt="2024-11-06T19:55:18.528" v="37" actId="20577"/>
        <pc:sldMkLst>
          <pc:docMk/>
          <pc:sldMk cId="511932564" sldId="1469"/>
        </pc:sldMkLst>
        <pc:spChg chg="mod">
          <ac:chgData name="Alfonso Lobato" userId="59a2fab16695f606" providerId="LiveId" clId="{42C52C5F-9953-4408-95B7-06D9E6B289FC}" dt="2024-11-06T19:55:18.528" v="37" actId="20577"/>
          <ac:spMkLst>
            <pc:docMk/>
            <pc:sldMk cId="511932564" sldId="1469"/>
            <ac:spMk id="9" creationId="{92021CC4-B16E-5131-15CC-358ECCA64B03}"/>
          </ac:spMkLst>
        </pc:spChg>
      </pc:sldChg>
      <pc:sldChg chg="addSp modSp mod">
        <pc:chgData name="Alfonso Lobato" userId="59a2fab16695f606" providerId="LiveId" clId="{42C52C5F-9953-4408-95B7-06D9E6B289FC}" dt="2024-11-06T20:34:27.598" v="295" actId="207"/>
        <pc:sldMkLst>
          <pc:docMk/>
          <pc:sldMk cId="3442163948" sldId="1470"/>
        </pc:sldMkLst>
        <pc:spChg chg="mod">
          <ac:chgData name="Alfonso Lobato" userId="59a2fab16695f606" providerId="LiveId" clId="{42C52C5F-9953-4408-95B7-06D9E6B289FC}" dt="2024-11-06T20:29:05.406" v="285" actId="207"/>
          <ac:spMkLst>
            <pc:docMk/>
            <pc:sldMk cId="3442163948" sldId="1470"/>
            <ac:spMk id="3" creationId="{270AADD8-9086-2182-CE51-05532C495535}"/>
          </ac:spMkLst>
        </pc:spChg>
        <pc:spChg chg="mod">
          <ac:chgData name="Alfonso Lobato" userId="59a2fab16695f606" providerId="LiveId" clId="{42C52C5F-9953-4408-95B7-06D9E6B289FC}" dt="2024-11-06T20:34:16.005" v="293" actId="207"/>
          <ac:spMkLst>
            <pc:docMk/>
            <pc:sldMk cId="3442163948" sldId="1470"/>
            <ac:spMk id="22" creationId="{963500F4-EFA9-1388-BF75-BAF29C5F5411}"/>
          </ac:spMkLst>
        </pc:spChg>
        <pc:spChg chg="mod">
          <ac:chgData name="Alfonso Lobato" userId="59a2fab16695f606" providerId="LiveId" clId="{42C52C5F-9953-4408-95B7-06D9E6B289FC}" dt="2024-11-06T20:34:23.042" v="294" actId="207"/>
          <ac:spMkLst>
            <pc:docMk/>
            <pc:sldMk cId="3442163948" sldId="1470"/>
            <ac:spMk id="23" creationId="{819286A6-A52C-5299-5761-3545D4F914CB}"/>
          </ac:spMkLst>
        </pc:spChg>
        <pc:spChg chg="mod">
          <ac:chgData name="Alfonso Lobato" userId="59a2fab16695f606" providerId="LiveId" clId="{42C52C5F-9953-4408-95B7-06D9E6B289FC}" dt="2024-11-06T20:34:27.598" v="295" actId="207"/>
          <ac:spMkLst>
            <pc:docMk/>
            <pc:sldMk cId="3442163948" sldId="1470"/>
            <ac:spMk id="28" creationId="{847D73D6-5AC6-9B47-BA42-050E85DD3B4B}"/>
          </ac:spMkLst>
        </pc:spChg>
        <pc:spChg chg="mod">
          <ac:chgData name="Alfonso Lobato" userId="59a2fab16695f606" providerId="LiveId" clId="{42C52C5F-9953-4408-95B7-06D9E6B289FC}" dt="2024-11-06T20:33:53.089" v="290" actId="207"/>
          <ac:spMkLst>
            <pc:docMk/>
            <pc:sldMk cId="3442163948" sldId="1470"/>
            <ac:spMk id="35" creationId="{145590D6-2A05-9307-0197-C277EED5F3CC}"/>
          </ac:spMkLst>
        </pc:spChg>
        <pc:spChg chg="mod">
          <ac:chgData name="Alfonso Lobato" userId="59a2fab16695f606" providerId="LiveId" clId="{42C52C5F-9953-4408-95B7-06D9E6B289FC}" dt="2024-11-06T20:34:06.734" v="292" actId="207"/>
          <ac:spMkLst>
            <pc:docMk/>
            <pc:sldMk cId="3442163948" sldId="1470"/>
            <ac:spMk id="36" creationId="{6E643AAB-AC1E-6E21-2DF1-85AD126AEDB3}"/>
          </ac:spMkLst>
        </pc:spChg>
        <pc:spChg chg="mod">
          <ac:chgData name="Alfonso Lobato" userId="59a2fab16695f606" providerId="LiveId" clId="{42C52C5F-9953-4408-95B7-06D9E6B289FC}" dt="2024-11-06T20:34:01.240" v="291" actId="207"/>
          <ac:spMkLst>
            <pc:docMk/>
            <pc:sldMk cId="3442163948" sldId="1470"/>
            <ac:spMk id="37" creationId="{1B6F1B2C-B909-4A82-EA38-CC5EFCCCD7A8}"/>
          </ac:spMkLst>
        </pc:spChg>
        <pc:spChg chg="mod">
          <ac:chgData name="Alfonso Lobato" userId="59a2fab16695f606" providerId="LiveId" clId="{42C52C5F-9953-4408-95B7-06D9E6B289FC}" dt="2024-11-06T20:33:31.430" v="288" actId="207"/>
          <ac:spMkLst>
            <pc:docMk/>
            <pc:sldMk cId="3442163948" sldId="1470"/>
            <ac:spMk id="38" creationId="{604A6944-FA6F-FC73-C946-A84B4955FA32}"/>
          </ac:spMkLst>
        </pc:spChg>
        <pc:picChg chg="add mod">
          <ac:chgData name="Alfonso Lobato" userId="59a2fab16695f606" providerId="LiveId" clId="{42C52C5F-9953-4408-95B7-06D9E6B289FC}" dt="2024-11-06T20:27:31.252" v="282" actId="1076"/>
          <ac:picMkLst>
            <pc:docMk/>
            <pc:sldMk cId="3442163948" sldId="1470"/>
            <ac:picMk id="5" creationId="{11328C9C-573C-61A8-103E-6B7C2206EC1D}"/>
          </ac:picMkLst>
        </pc:picChg>
      </pc:sldChg>
      <pc:sldChg chg="del">
        <pc:chgData name="Alfonso Lobato" userId="59a2fab16695f606" providerId="LiveId" clId="{42C52C5F-9953-4408-95B7-06D9E6B289FC}" dt="2024-11-06T19:59:33.622" v="80" actId="47"/>
        <pc:sldMkLst>
          <pc:docMk/>
          <pc:sldMk cId="1459602502" sldId="14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FA479-143C-4596-9BCB-F9C678D593DB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42A0D-8A06-49CF-883F-F64601585015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6612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Comparte tu testimonio de 1 minuto.  Ejemplo: </a:t>
            </a:r>
            <a:r>
              <a:rPr lang="es-MX" b="1" dirty="0"/>
              <a:t>Me uní a Plennia porque ve la oportunidad de mejorar mis hábitos de salud y también de crear un ingreso que me puede dar opciones y libertad.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90762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612AD-2BC5-374B-8E13-A03CCEB8D1D9}" type="slidenum">
              <a:rPr kumimoji="0" lang="es-C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0762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CO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330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Lee y da unos segundos para que tu prospecto piense y pregunta: </a:t>
            </a:r>
            <a:r>
              <a:rPr lang="es-MX" b="1" dirty="0"/>
              <a:t>¿Te gustaría saber cómo?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42A0D-8A06-49CF-883F-F64601585015}" type="slidenum">
              <a:rPr lang="es-MX" smtClean="0"/>
              <a:t>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991029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Lee los beneficios y pregunta: </a:t>
            </a:r>
            <a:r>
              <a:rPr lang="es-MX" b="1" dirty="0"/>
              <a:t>¿Te gustaría tener estos beneficios?  Comienza como CLIENTE HOY MISMO.</a:t>
            </a:r>
          </a:p>
          <a:p>
            <a:r>
              <a:rPr lang="es-MX" b="1" dirty="0"/>
              <a:t>DA TU TESTIMONIO DE ALGUN PRODUCTO QUE USES.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42A0D-8A06-49CF-883F-F64601585015}" type="slidenum">
              <a:rPr lang="es-MX" smtClean="0"/>
              <a:t>4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18458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Pregunta: </a:t>
            </a:r>
            <a:r>
              <a:rPr lang="es-MX" b="1" dirty="0"/>
              <a:t>¿</a:t>
            </a:r>
            <a:r>
              <a:rPr lang="en-US" b="1" dirty="0"/>
              <a:t>Tiene </a:t>
            </a:r>
            <a:r>
              <a:rPr lang="en-US" b="1" dirty="0" err="1"/>
              <a:t>sentido</a:t>
            </a:r>
            <a:r>
              <a:rPr lang="en-US" b="1" dirty="0"/>
              <a:t> que </a:t>
            </a:r>
            <a:r>
              <a:rPr lang="en-US" b="1" dirty="0" err="1"/>
              <a:t>en</a:t>
            </a:r>
            <a:r>
              <a:rPr lang="en-US" b="1" dirty="0"/>
              <a:t> </a:t>
            </a:r>
            <a:r>
              <a:rPr lang="en-US" b="1" dirty="0" err="1"/>
              <a:t>lugar</a:t>
            </a:r>
            <a:r>
              <a:rPr lang="en-US" b="1" dirty="0"/>
              <a:t> de </a:t>
            </a:r>
            <a:r>
              <a:rPr lang="en-US" b="1" dirty="0" err="1"/>
              <a:t>pagar</a:t>
            </a:r>
            <a:r>
              <a:rPr lang="en-US" b="1" dirty="0"/>
              <a:t> </a:t>
            </a:r>
            <a:r>
              <a:rPr lang="en-US" b="1" dirty="0" err="1"/>
              <a:t>publicidad</a:t>
            </a:r>
            <a:r>
              <a:rPr lang="en-US" b="1" dirty="0"/>
              <a:t> TE PAGUEN A TI </a:t>
            </a:r>
            <a:r>
              <a:rPr lang="en-US" b="1" dirty="0" err="1"/>
              <a:t>por</a:t>
            </a:r>
            <a:r>
              <a:rPr lang="en-US" b="1" dirty="0"/>
              <a:t> </a:t>
            </a:r>
            <a:r>
              <a:rPr lang="en-US" b="1" dirty="0" err="1"/>
              <a:t>compartir</a:t>
            </a:r>
            <a:r>
              <a:rPr lang="en-US" b="1" dirty="0"/>
              <a:t> </a:t>
            </a:r>
            <a:r>
              <a:rPr lang="en-US" b="1" dirty="0" err="1"/>
              <a:t>los</a:t>
            </a:r>
            <a:r>
              <a:rPr lang="en-US" b="1" dirty="0"/>
              <a:t> </a:t>
            </a:r>
            <a:r>
              <a:rPr lang="en-US" b="1" dirty="0" err="1"/>
              <a:t>productos</a:t>
            </a:r>
            <a:r>
              <a:rPr lang="en-US" b="1" dirty="0"/>
              <a:t> y </a:t>
            </a:r>
            <a:r>
              <a:rPr lang="en-US" b="1" dirty="0" err="1"/>
              <a:t>servicios</a:t>
            </a:r>
            <a:r>
              <a:rPr lang="en-US" b="1" dirty="0"/>
              <a:t> de </a:t>
            </a:r>
            <a:r>
              <a:rPr lang="en-US" b="1" dirty="0" err="1"/>
              <a:t>Plennia</a:t>
            </a:r>
            <a:r>
              <a:rPr lang="en-US" b="1" dirty="0"/>
              <a:t>?</a:t>
            </a:r>
            <a:endParaRPr lang="es-MX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42A0D-8A06-49CF-883F-F64601585015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0588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Da ejemplos:   </a:t>
            </a:r>
            <a:r>
              <a:rPr lang="es-MX" b="1" dirty="0"/>
              <a:t>Tenemos retos de salud a los que puedes invitar y generar miles de pesos por tu proveer los  productos que el reto requiere para mejorar su salud. .  Además ganas de las ventas del equipo que formes.  Imagina tener un equipo de 100 personas  vendiendo miles de pesos ayudando a la gente a mejorar su salud con los suplementos.</a:t>
            </a:r>
          </a:p>
          <a:p>
            <a:r>
              <a:rPr lang="es-MX" b="1" dirty="0"/>
              <a:t>Comparte si tú has generado ganancias o comparte TESTIMONIO de alguien que </a:t>
            </a:r>
            <a:r>
              <a:rPr lang="es-MX" b="1"/>
              <a:t>ha ganado dinero.</a:t>
            </a:r>
            <a:endParaRPr lang="es-MX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42A0D-8A06-49CF-883F-F64601585015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2626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b="1" dirty="0"/>
              <a:t>Habla con la persona que te invito para ayudarte a seleccionar tu Paquete de inicio y pídele que te conecte a nuestros entrenamientos y a nuestros 15 minutos de desarrollo diarios.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42A0D-8A06-49CF-883F-F64601585015}" type="slidenum">
              <a:rPr lang="es-MX" smtClean="0"/>
              <a:t>7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6253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506108-6DA7-5FEC-D4DA-579D28DEE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A75EF11-06C4-ABFD-E2BC-7AD604BA99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A24333-C22F-2318-2B2C-8069AA0E3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6D6-FD82-45B9-930E-881746998F79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CE8BFF-2005-C671-6FAC-A33D05B4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1D3C0C-BB36-4EEB-AEAA-B282A1F55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3A65-D1CE-4990-8E9D-EA72C1C76EA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52349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1C96AE-BF37-9EAA-1244-9C5709A6E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CBE4167-FDA1-E132-30E7-629156822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D1AA23-2067-2FA0-B9CF-151116DEA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6D6-FD82-45B9-930E-881746998F79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2D5132-1E3A-E76D-C072-65815B448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E6D5CC-D7B1-A1F2-F26B-8F97CB240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3A65-D1CE-4990-8E9D-EA72C1C76EA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0475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465B387-5B79-119A-3574-02DBE34ECC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E1D23B1-4CB9-C551-4EFF-AF6F1E393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4A660C-F879-8C89-5BCF-5A733A3A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6D6-FD82-45B9-930E-881746998F79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8CFD7E-28D0-064A-C678-46882713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D610CA-70DF-8F47-6104-E0E435A3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3A65-D1CE-4990-8E9D-EA72C1C76EA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172527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10064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19245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71580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029183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26198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48908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43607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48645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66E266-BADA-F897-481A-C11C88DB6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DC71D5-532F-F7D0-FBC3-EA2F1DE0A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F96857-65B6-F342-EC23-370D4E216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6D6-FD82-45B9-930E-881746998F79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8A775AF-700F-BDB8-86C7-01620F05D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6F9550-67B3-188D-AB05-4AF83D611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3A65-D1CE-4990-8E9D-EA72C1C76EA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32731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854035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48903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297F1-5E9E-4165-8E64-1BABDDC580ED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8B995-5DF2-4F92-9B9B-F4FF931885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62535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8AAE05-B86B-67A7-7009-EA5EB168D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E0AF620-30AD-E409-E60D-4E02F3306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AC28B0-A0E5-2EE1-24BB-3C3897AEF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6D6-FD82-45B9-930E-881746998F79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C3A36DA-B320-4114-245D-1397789BF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5727BF-A08A-E026-FFE0-43972DB6A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3A65-D1CE-4990-8E9D-EA72C1C76EA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14977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8D3690-DE85-28B7-62BA-CBA507C25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312FCE-6020-8461-15FD-6A2E16300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517581-8A28-1AFD-728F-B68D01571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2B6426-F630-5F51-CC75-399DF6EC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6D6-FD82-45B9-930E-881746998F79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DA985D-853F-15EC-C5F2-BB636721E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9CB89F-5501-3B6A-E052-3B6E83557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3A65-D1CE-4990-8E9D-EA72C1C76EA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673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15C08-906C-A94B-C917-75AE5F1D7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742017-8103-AD05-F927-EAF629B1D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3B60D93-760A-37C5-C8D7-D10004BC5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234F870-2C04-5337-3E3E-614D4FF72E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4710339-009F-3A00-74B7-39C05E66F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3D722D0-6524-8EFB-F546-B987DD1A3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6D6-FD82-45B9-930E-881746998F79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E37FA72-EE1F-33F5-3D0D-A0666BB41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8A5A5D8-93A4-B8C8-F17A-D2E15F79A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3A65-D1CE-4990-8E9D-EA72C1C76EA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95480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EBEE30-D3DE-20C8-7630-1DBCFF4F8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47FA93-B40F-5EF5-8320-F2CD7F9B9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6D6-FD82-45B9-930E-881746998F79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799E0F8-AF8D-0D44-83CD-68D1BC0B5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43BCCCF-E519-E22F-E10E-66086434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3A65-D1CE-4990-8E9D-EA72C1C76EA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96591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EA2F2EA-9734-6946-0BF7-0B72B0EC0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6D6-FD82-45B9-930E-881746998F79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949102A-FE96-6578-95D3-E8F83757F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BE7D1CD-F74B-54BF-02B1-219187ACD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3A65-D1CE-4990-8E9D-EA72C1C76EA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7567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9A7DB7-AEC6-7317-441B-81BD44B2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7B14C6-C1D8-7B16-ABFA-5C720091A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520335B-BDD2-0A63-7C9A-52ABB4234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C2789D6-F36F-F415-2CCC-5A59CA789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6D6-FD82-45B9-930E-881746998F79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2195C0-1105-E90C-E956-0DC20C251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FFF879-D630-4DD9-FA62-86348A906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3A65-D1CE-4990-8E9D-EA72C1C76EA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7912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908556-8BDC-D2E0-192E-B9B642840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91ED9A9-86E9-64DD-B01B-44A7B251FE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B2BCAE-E27C-1DF7-1E03-5B7B43089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245740-6933-664F-7BCF-609B1F5D0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0F6D6-FD82-45B9-930E-881746998F79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015BA55-CC83-915A-54E9-790D22312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59C987-CE84-48CC-2BE5-DA92D044D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E3A65-D1CE-4990-8E9D-EA72C1C76EA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085815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880C1AB-111C-0297-FFAB-D3CD6512E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ABF6179-957A-93E9-A166-0F9C21B597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FF78E5-F500-1460-D3D0-861A3F9BE8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40F6D6-FD82-45B9-930E-881746998F79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6CC9F9-FC23-3377-4B31-3B19C0625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3F64E0-E8F9-4EE8-264D-597ED884D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7E3A65-D1CE-4990-8E9D-EA72C1C76EA2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631809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6297F1-5E9E-4165-8E64-1BABDDC580ED}" type="datetimeFigureOut">
              <a:rPr lang="es-MX" smtClean="0"/>
              <a:t>26/11/2024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68B995-5DF2-4F92-9B9B-F4FF931885C4}" type="slidenum">
              <a:rPr lang="es-MX" smtClean="0"/>
              <a:t>‹Nº›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43636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 VIDA ESTÁ EN TUS MANOS(1080P_HD)">
            <a:hlinkClick r:id="" action="ppaction://media"/>
            <a:extLst>
              <a:ext uri="{FF2B5EF4-FFF2-40B4-BE49-F238E27FC236}">
                <a16:creationId xmlns:a16="http://schemas.microsoft.com/office/drawing/2014/main" id="{63272C4D-7435-C534-C6D4-D81A18579E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4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mujeres posando para una foto&#10;&#10;Descripción generada automáticamente">
            <a:extLst>
              <a:ext uri="{FF2B5EF4-FFF2-40B4-BE49-F238E27FC236}">
                <a16:creationId xmlns:a16="http://schemas.microsoft.com/office/drawing/2014/main" id="{224A9F48-52F3-802A-80D9-AA3BD000765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t="25211" b="32828"/>
          <a:stretch/>
        </p:blipFill>
        <p:spPr>
          <a:xfrm>
            <a:off x="0" y="-3008"/>
            <a:ext cx="12192000" cy="3409783"/>
          </a:xfrm>
          <a:prstGeom prst="rect">
            <a:avLst/>
          </a:prstGeom>
        </p:spPr>
      </p:pic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0B6F2003-9542-4961-9894-C4B0721E0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513" y="6177459"/>
            <a:ext cx="1318975" cy="29976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2021CC4-B16E-5131-15CC-358ECCA64B03}"/>
              </a:ext>
            </a:extLst>
          </p:cNvPr>
          <p:cNvSpPr txBox="1"/>
          <p:nvPr/>
        </p:nvSpPr>
        <p:spPr>
          <a:xfrm>
            <a:off x="1219200" y="4215036"/>
            <a:ext cx="9753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53811"/>
            <a:r>
              <a:rPr lang="es-MX" sz="3600" dirty="0">
                <a:solidFill>
                  <a:prstClr val="black"/>
                </a:solidFill>
                <a:latin typeface="Avenir Next LT Pro"/>
              </a:rPr>
              <a:t>UN </a:t>
            </a:r>
            <a:r>
              <a:rPr lang="es-MX" sz="3600" b="1" dirty="0">
                <a:solidFill>
                  <a:srgbClr val="002060"/>
                </a:solidFill>
                <a:latin typeface="Avenir Next LT Pro"/>
              </a:rPr>
              <a:t>PROYECTO</a:t>
            </a:r>
            <a:r>
              <a:rPr lang="es-MX" sz="3600" dirty="0">
                <a:solidFill>
                  <a:prstClr val="black"/>
                </a:solidFill>
                <a:latin typeface="Avenir Next LT Pro"/>
              </a:rPr>
              <a:t> CON EL </a:t>
            </a:r>
            <a:r>
              <a:rPr lang="es-MX" sz="3600" b="1" dirty="0">
                <a:solidFill>
                  <a:srgbClr val="00B050"/>
                </a:solidFill>
                <a:latin typeface="Avenir Next LT Pro"/>
              </a:rPr>
              <a:t>PROPÓSITO</a:t>
            </a:r>
            <a:r>
              <a:rPr lang="es-MX" sz="3600" dirty="0">
                <a:solidFill>
                  <a:prstClr val="black"/>
                </a:solidFill>
                <a:latin typeface="Avenir Next LT Pro"/>
              </a:rPr>
              <a:t> DE CREAR </a:t>
            </a:r>
            <a:r>
              <a:rPr lang="es-MX" sz="3600" b="1" dirty="0">
                <a:solidFill>
                  <a:srgbClr val="00B050"/>
                </a:solidFill>
                <a:latin typeface="Avenir Next LT Pro"/>
              </a:rPr>
              <a:t>RIQUEZA, BIENESTAR Y LIBERTAD </a:t>
            </a:r>
            <a:r>
              <a:rPr lang="es-MX" sz="3600" dirty="0">
                <a:solidFill>
                  <a:prstClr val="black"/>
                </a:solidFill>
                <a:latin typeface="Avenir Next LT Pro"/>
              </a:rPr>
              <a:t>PARA MILES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A0B4470C-1AD3-51FD-1302-58409DBEB674}"/>
              </a:ext>
            </a:extLst>
          </p:cNvPr>
          <p:cNvGrpSpPr/>
          <p:nvPr/>
        </p:nvGrpSpPr>
        <p:grpSpPr>
          <a:xfrm>
            <a:off x="2595046" y="458693"/>
            <a:ext cx="6811409" cy="2434863"/>
            <a:chOff x="2077483" y="553328"/>
            <a:chExt cx="6811409" cy="2434863"/>
          </a:xfrm>
        </p:grpSpPr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FB948E0F-681E-9504-5CF3-B3B465286D60}"/>
                </a:ext>
              </a:extLst>
            </p:cNvPr>
            <p:cNvSpPr txBox="1"/>
            <p:nvPr/>
          </p:nvSpPr>
          <p:spPr>
            <a:xfrm>
              <a:off x="2077483" y="2157194"/>
              <a:ext cx="41670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953811"/>
              <a:r>
                <a:rPr lang="es-MX" sz="4800" dirty="0">
                  <a:solidFill>
                    <a:prstClr val="white"/>
                  </a:solidFill>
                  <a:latin typeface="Avenir Next LT Pro Demi"/>
                </a:rPr>
                <a:t>Bienvenidos a</a:t>
              </a:r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DE7F3369-C27B-72E7-9289-F5D894230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27755"/>
            <a:stretch/>
          </p:blipFill>
          <p:spPr>
            <a:xfrm>
              <a:off x="6358224" y="553328"/>
              <a:ext cx="2530668" cy="22971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193256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D9562E6E-59ED-C674-A01F-4C660C06B950}"/>
              </a:ext>
            </a:extLst>
          </p:cNvPr>
          <p:cNvSpPr txBox="1"/>
          <p:nvPr/>
        </p:nvSpPr>
        <p:spPr>
          <a:xfrm>
            <a:off x="457200" y="820151"/>
            <a:ext cx="5894395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MX" sz="8300" b="1" spc="600" dirty="0">
                <a:solidFill>
                  <a:schemeClr val="accent4">
                    <a:lumMod val="75000"/>
                  </a:schemeClr>
                </a:solidFill>
                <a:latin typeface="Avenir Next LT Pro Demi"/>
              </a:rPr>
              <a:t>Imagina</a:t>
            </a:r>
            <a:endParaRPr lang="es-MX" sz="2300" b="1" spc="600" dirty="0">
              <a:solidFill>
                <a:schemeClr val="accent4">
                  <a:lumMod val="75000"/>
                </a:schemeClr>
              </a:solidFill>
              <a:latin typeface="Avenir Next LT Pro Demi"/>
            </a:endParaRPr>
          </a:p>
          <a:p>
            <a:pPr>
              <a:defRPr/>
            </a:pPr>
            <a:r>
              <a:rPr lang="es-MX" sz="2400" b="1" dirty="0">
                <a:solidFill>
                  <a:prstClr val="black"/>
                </a:solidFill>
                <a:latin typeface="Avenir Next LT Pro"/>
              </a:rPr>
              <a:t>generar ingresos </a:t>
            </a:r>
            <a:r>
              <a:rPr lang="es-MX" sz="2400" dirty="0">
                <a:solidFill>
                  <a:prstClr val="black"/>
                </a:solidFill>
                <a:latin typeface="Avenir Next LT Pro"/>
              </a:rPr>
              <a:t>cada vez que alguien paga por sus </a:t>
            </a:r>
            <a:r>
              <a:rPr lang="es-MX" sz="2400" b="1" dirty="0">
                <a:solidFill>
                  <a:prstClr val="black"/>
                </a:solidFill>
                <a:latin typeface="Avenir Next LT Pro"/>
              </a:rPr>
              <a:t>servicios esenciales</a:t>
            </a:r>
            <a:r>
              <a:rPr lang="es-MX" sz="2400" dirty="0">
                <a:solidFill>
                  <a:prstClr val="black"/>
                </a:solidFill>
                <a:latin typeface="Avenir Next LT Pro"/>
              </a:rPr>
              <a:t> o mejora su </a:t>
            </a:r>
            <a:r>
              <a:rPr lang="es-MX" sz="2400" b="1" dirty="0">
                <a:solidFill>
                  <a:prstClr val="black"/>
                </a:solidFill>
                <a:latin typeface="Avenir Next LT Pro"/>
              </a:rPr>
              <a:t>salud y calidad de vida</a:t>
            </a:r>
            <a:r>
              <a:rPr lang="es-MX" sz="2400" dirty="0">
                <a:solidFill>
                  <a:prstClr val="black"/>
                </a:solidFill>
                <a:latin typeface="Avenir Next LT Pro"/>
              </a:rPr>
              <a:t>.</a:t>
            </a:r>
          </a:p>
        </p:txBody>
      </p:sp>
      <p:pic>
        <p:nvPicPr>
          <p:cNvPr id="7" name="Imagen 6" descr="Un joven con una playera de color gris&#10;&#10;Descripción generada automáticamente con confianza baja">
            <a:extLst>
              <a:ext uri="{FF2B5EF4-FFF2-40B4-BE49-F238E27FC236}">
                <a16:creationId xmlns:a16="http://schemas.microsoft.com/office/drawing/2014/main" id="{E854FE94-1A50-7CA3-0B88-A0D2194C8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715" y="0"/>
            <a:ext cx="4574286" cy="6858000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7F085BBC-C0BE-6E89-5026-50F5677BE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87" y="6015882"/>
            <a:ext cx="630000" cy="63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7F1FA42-B739-369E-B5B1-6015BC840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26" y="3754363"/>
            <a:ext cx="3897379" cy="220680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69FC8A6-83DB-F39A-EDC1-C9C82DA2B4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9655" y="6017090"/>
            <a:ext cx="630001" cy="628792"/>
          </a:xfrm>
          <a:prstGeom prst="rect">
            <a:avLst/>
          </a:prstGeom>
        </p:spPr>
      </p:pic>
      <p:pic>
        <p:nvPicPr>
          <p:cNvPr id="2" name="Imagen 10" descr="Polígono&#10;&#10;Descripción generada automáticamente con confianza media">
            <a:extLst>
              <a:ext uri="{FF2B5EF4-FFF2-40B4-BE49-F238E27FC236}">
                <a16:creationId xmlns:a16="http://schemas.microsoft.com/office/drawing/2014/main" id="{5CAEA9B3-489A-4397-E109-100D89CAA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745" y="4115220"/>
            <a:ext cx="1772530" cy="221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0861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29494E-7602-8467-E60E-ED50FD7F63C5}"/>
              </a:ext>
            </a:extLst>
          </p:cNvPr>
          <p:cNvSpPr/>
          <p:nvPr/>
        </p:nvSpPr>
        <p:spPr>
          <a:xfrm>
            <a:off x="-67174" y="-22315"/>
            <a:ext cx="12326348" cy="1132857"/>
          </a:xfrm>
          <a:prstGeom prst="rect">
            <a:avLst/>
          </a:prstGeom>
          <a:gradFill>
            <a:gsLst>
              <a:gs pos="0">
                <a:srgbClr val="035062"/>
              </a:gs>
              <a:gs pos="100000">
                <a:srgbClr val="76B19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EBA6F0-46E5-4F5E-7197-291039322221}"/>
              </a:ext>
            </a:extLst>
          </p:cNvPr>
          <p:cNvSpPr txBox="1"/>
          <p:nvPr/>
        </p:nvSpPr>
        <p:spPr>
          <a:xfrm>
            <a:off x="272687" y="214546"/>
            <a:ext cx="11919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  <a:latin typeface="+mj-lt"/>
              </a:rPr>
              <a:t>OFRECEMOS BIENESTAR Y AHORROS</a:t>
            </a:r>
          </a:p>
        </p:txBody>
      </p:sp>
      <p:pic>
        <p:nvPicPr>
          <p:cNvPr id="5" name="Imagen 4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61E42273-70BB-DAA2-0C46-88EA005FF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56" y="1813879"/>
            <a:ext cx="5640119" cy="3624895"/>
          </a:xfrm>
          <a:prstGeom prst="rect">
            <a:avLst/>
          </a:prstGeom>
        </p:spPr>
      </p:pic>
      <p:pic>
        <p:nvPicPr>
          <p:cNvPr id="11" name="Imagen 10" descr="Polígono&#10;&#10;Descripción generada automáticamente con confianza media">
            <a:extLst>
              <a:ext uri="{FF2B5EF4-FFF2-40B4-BE49-F238E27FC236}">
                <a16:creationId xmlns:a16="http://schemas.microsoft.com/office/drawing/2014/main" id="{39D726C7-44C2-1E33-AF1A-08AC17CF7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00" y="2886075"/>
            <a:ext cx="2438400" cy="30480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AE273C9-3652-AF3E-19BC-ACCC23A77A17}"/>
              </a:ext>
            </a:extLst>
          </p:cNvPr>
          <p:cNvSpPr txBox="1"/>
          <p:nvPr/>
        </p:nvSpPr>
        <p:spPr>
          <a:xfrm>
            <a:off x="1151865" y="1352550"/>
            <a:ext cx="491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rgbClr val="035062"/>
                </a:solidFill>
              </a:rPr>
              <a:t>PRODUCTOS DE </a:t>
            </a:r>
            <a:r>
              <a:rPr lang="es-MX" sz="2000" b="1" dirty="0">
                <a:solidFill>
                  <a:srgbClr val="035062"/>
                </a:solidFill>
              </a:rPr>
              <a:t>SALUD Y BIENESTAR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85E7F86-92C6-0E3E-42B1-DF191E060DE1}"/>
              </a:ext>
            </a:extLst>
          </p:cNvPr>
          <p:cNvSpPr txBox="1"/>
          <p:nvPr/>
        </p:nvSpPr>
        <p:spPr>
          <a:xfrm>
            <a:off x="6699250" y="1352550"/>
            <a:ext cx="4914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000" dirty="0">
                <a:solidFill>
                  <a:srgbClr val="035062"/>
                </a:solidFill>
              </a:rPr>
              <a:t>SERVICIO DE </a:t>
            </a:r>
            <a:r>
              <a:rPr lang="es-MX" sz="2000" b="1" dirty="0">
                <a:solidFill>
                  <a:srgbClr val="035062"/>
                </a:solidFill>
              </a:rPr>
              <a:t>TELEFONÍA MÓVIL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6F6B901-7D1D-465E-2CD3-10A21858DCCB}"/>
              </a:ext>
            </a:extLst>
          </p:cNvPr>
          <p:cNvSpPr txBox="1"/>
          <p:nvPr/>
        </p:nvSpPr>
        <p:spPr>
          <a:xfrm>
            <a:off x="868917" y="5193059"/>
            <a:ext cx="5480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035062"/>
                </a:solidFill>
              </a:rPr>
              <a:t>Aumentar energía – Reducir Estrés – Mejorar tu Sueño – Desintoxicar tu sistema – Desinflamar tu cuerpo – Fortalecer tu Sistema Inmune – Activar tus células –Hidratar tu cuerpo – Mejorar tu piel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702B99B-D6B4-0D72-4801-C637052C807D}"/>
              </a:ext>
            </a:extLst>
          </p:cNvPr>
          <p:cNvSpPr txBox="1"/>
          <p:nvPr/>
        </p:nvSpPr>
        <p:spPr>
          <a:xfrm>
            <a:off x="7495713" y="5343525"/>
            <a:ext cx="33219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solidFill>
                  <a:srgbClr val="035062"/>
                </a:solidFill>
              </a:rPr>
              <a:t>Ahorra en tu Servicio de telefonía en México y Colombia</a:t>
            </a:r>
          </a:p>
        </p:txBody>
      </p:sp>
      <p:pic>
        <p:nvPicPr>
          <p:cNvPr id="6" name="Imagen 3" descr="Diagrama&#10;&#10;Descripción generada automáticamente">
            <a:extLst>
              <a:ext uri="{FF2B5EF4-FFF2-40B4-BE49-F238E27FC236}">
                <a16:creationId xmlns:a16="http://schemas.microsoft.com/office/drawing/2014/main" id="{6B0A7CEC-4C92-E7C9-CF59-68B85483CA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133" y="1813879"/>
            <a:ext cx="1543107" cy="1579203"/>
          </a:xfrm>
          <a:prstGeom prst="rect">
            <a:avLst/>
          </a:prstGeom>
        </p:spPr>
      </p:pic>
      <p:pic>
        <p:nvPicPr>
          <p:cNvPr id="7" name="Imagen 6" descr="Dibujo abstracto de colores&#10;&#10;Descripción generada automáticamente con confianza baja">
            <a:extLst>
              <a:ext uri="{FF2B5EF4-FFF2-40B4-BE49-F238E27FC236}">
                <a16:creationId xmlns:a16="http://schemas.microsoft.com/office/drawing/2014/main" id="{28E79F39-F6E4-E8CB-0D60-473087C8D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5992575"/>
            <a:ext cx="693975" cy="693975"/>
          </a:xfrm>
          <a:prstGeom prst="rect">
            <a:avLst/>
          </a:prstGeom>
        </p:spPr>
      </p:pic>
      <p:pic>
        <p:nvPicPr>
          <p:cNvPr id="8" name="Imagen 2" descr="Icono&#10;&#10;Descripción generada automáticamente">
            <a:extLst>
              <a:ext uri="{FF2B5EF4-FFF2-40B4-BE49-F238E27FC236}">
                <a16:creationId xmlns:a16="http://schemas.microsoft.com/office/drawing/2014/main" id="{D18D4A34-8222-8DD6-39E8-4697CF028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687" y="6024562"/>
            <a:ext cx="630000" cy="630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F421352-3BF6-5B1E-700E-B57E5314342F}"/>
              </a:ext>
            </a:extLst>
          </p:cNvPr>
          <p:cNvSpPr txBox="1"/>
          <p:nvPr/>
        </p:nvSpPr>
        <p:spPr>
          <a:xfrm>
            <a:off x="1911575" y="4832044"/>
            <a:ext cx="3435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latin typeface="Raleway Medium" pitchFamily="2" charset="0"/>
              </a:rPr>
              <a:t>Nanotecnología y Epigenética</a:t>
            </a:r>
          </a:p>
        </p:txBody>
      </p:sp>
    </p:spTree>
    <p:extLst>
      <p:ext uri="{BB962C8B-B14F-4D97-AF65-F5344CB8AC3E}">
        <p14:creationId xmlns:p14="http://schemas.microsoft.com/office/powerpoint/2010/main" val="153964157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o 16">
            <a:extLst>
              <a:ext uri="{FF2B5EF4-FFF2-40B4-BE49-F238E27FC236}">
                <a16:creationId xmlns:a16="http://schemas.microsoft.com/office/drawing/2014/main" id="{05E2461D-839E-4DC6-EB27-7C22B170F43B}"/>
              </a:ext>
            </a:extLst>
          </p:cNvPr>
          <p:cNvGrpSpPr/>
          <p:nvPr/>
        </p:nvGrpSpPr>
        <p:grpSpPr>
          <a:xfrm>
            <a:off x="6596283" y="1733392"/>
            <a:ext cx="2459134" cy="1943202"/>
            <a:chOff x="17398181" y="5893036"/>
            <a:chExt cx="4918267" cy="3886404"/>
          </a:xfrm>
        </p:grpSpPr>
        <p:pic>
          <p:nvPicPr>
            <p:cNvPr id="18" name="Imagen 17" descr="Mujer con celular en la mano&#10;&#10;Descripción generada automáticamente">
              <a:extLst>
                <a:ext uri="{FF2B5EF4-FFF2-40B4-BE49-F238E27FC236}">
                  <a16:creationId xmlns:a16="http://schemas.microsoft.com/office/drawing/2014/main" id="{44CE6687-1472-9AA8-E0B1-F13CC489D9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5" r="16675"/>
            <a:stretch/>
          </p:blipFill>
          <p:spPr>
            <a:xfrm>
              <a:off x="17398181" y="5893036"/>
              <a:ext cx="2731289" cy="2731289"/>
            </a:xfrm>
            <a:prstGeom prst="ellipse">
              <a:avLst/>
            </a:prstGeom>
          </p:spPr>
        </p:pic>
        <p:pic>
          <p:nvPicPr>
            <p:cNvPr id="20" name="Imagen 19" descr="Mujer sentada en una caja&#10;&#10;Descripción generada automáticamente con confianza media">
              <a:extLst>
                <a:ext uri="{FF2B5EF4-FFF2-40B4-BE49-F238E27FC236}">
                  <a16:creationId xmlns:a16="http://schemas.microsoft.com/office/drawing/2014/main" id="{9B912C58-3939-6382-786C-EF069713D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75" r="16675"/>
            <a:stretch/>
          </p:blipFill>
          <p:spPr>
            <a:xfrm>
              <a:off x="19409068" y="6872060"/>
              <a:ext cx="2907380" cy="2907380"/>
            </a:xfrm>
            <a:prstGeom prst="ellipse">
              <a:avLst/>
            </a:prstGeom>
          </p:spPr>
        </p:pic>
      </p:grpSp>
      <p:pic>
        <p:nvPicPr>
          <p:cNvPr id="21" name="Imagen 20" descr="Mujer parada en la cocina&#10;&#10;Descripción generada automáticamente">
            <a:extLst>
              <a:ext uri="{FF2B5EF4-FFF2-40B4-BE49-F238E27FC236}">
                <a16:creationId xmlns:a16="http://schemas.microsoft.com/office/drawing/2014/main" id="{69912BBB-E901-98DD-D4F7-C3BDD0D32AF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3" t="9534" r="20974" b="2921"/>
          <a:stretch/>
        </p:blipFill>
        <p:spPr>
          <a:xfrm>
            <a:off x="9520887" y="1620197"/>
            <a:ext cx="2169593" cy="2169593"/>
          </a:xfrm>
          <a:prstGeom prst="ellipse">
            <a:avLst/>
          </a:prstGeom>
        </p:spPr>
      </p:pic>
      <p:sp>
        <p:nvSpPr>
          <p:cNvPr id="23" name="Flecha: a la derecha 22">
            <a:extLst>
              <a:ext uri="{FF2B5EF4-FFF2-40B4-BE49-F238E27FC236}">
                <a16:creationId xmlns:a16="http://schemas.microsoft.com/office/drawing/2014/main" id="{819286A6-A52C-5299-5761-3545D4F914CB}"/>
              </a:ext>
            </a:extLst>
          </p:cNvPr>
          <p:cNvSpPr/>
          <p:nvPr/>
        </p:nvSpPr>
        <p:spPr>
          <a:xfrm>
            <a:off x="2550949" y="4201024"/>
            <a:ext cx="887175" cy="461666"/>
          </a:xfrm>
          <a:prstGeom prst="rightArrow">
            <a:avLst/>
          </a:prstGeom>
          <a:gradFill>
            <a:gsLst>
              <a:gs pos="0">
                <a:srgbClr val="035062"/>
              </a:gs>
              <a:gs pos="100000">
                <a:srgbClr val="00CC99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811"/>
            <a:endParaRPr lang="es-MX" sz="1878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145590D6-2A05-9307-0197-C277EED5F3CC}"/>
              </a:ext>
            </a:extLst>
          </p:cNvPr>
          <p:cNvSpPr txBox="1"/>
          <p:nvPr/>
        </p:nvSpPr>
        <p:spPr>
          <a:xfrm>
            <a:off x="3579248" y="4077914"/>
            <a:ext cx="14183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3811"/>
            <a:r>
              <a:rPr lang="es-MX" sz="2000" b="1" dirty="0">
                <a:solidFill>
                  <a:srgbClr val="006666"/>
                </a:solidFill>
                <a:latin typeface="Raleway" pitchFamily="2" charset="0"/>
              </a:rPr>
              <a:t>Tu Tienda</a:t>
            </a:r>
          </a:p>
          <a:p>
            <a:pPr defTabSz="953811"/>
            <a:r>
              <a:rPr lang="es-MX" sz="2000" b="1" dirty="0">
                <a:solidFill>
                  <a:srgbClr val="006666"/>
                </a:solidFill>
                <a:latin typeface="Raleway" pitchFamily="2" charset="0"/>
              </a:rPr>
              <a:t>en línea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6E643AAB-AC1E-6E21-2DF1-85AD126AEDB3}"/>
              </a:ext>
            </a:extLst>
          </p:cNvPr>
          <p:cNvSpPr txBox="1"/>
          <p:nvPr/>
        </p:nvSpPr>
        <p:spPr>
          <a:xfrm>
            <a:off x="6167003" y="4077914"/>
            <a:ext cx="28734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53811"/>
            <a:r>
              <a:rPr lang="es-MX" sz="2000" b="1" dirty="0">
                <a:solidFill>
                  <a:srgbClr val="006666"/>
                </a:solidFill>
                <a:latin typeface="Raleway" pitchFamily="2" charset="0"/>
              </a:rPr>
              <a:t>Tú compartes los Productos y Servicios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1B6F1B2C-B909-4A82-EA38-CC5EFCCCD7A8}"/>
              </a:ext>
            </a:extLst>
          </p:cNvPr>
          <p:cNvSpPr txBox="1"/>
          <p:nvPr/>
        </p:nvSpPr>
        <p:spPr>
          <a:xfrm>
            <a:off x="10209846" y="4077914"/>
            <a:ext cx="12298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53811"/>
            <a:r>
              <a:rPr lang="es-MX" sz="2000" b="1" dirty="0">
                <a:solidFill>
                  <a:srgbClr val="006666"/>
                </a:solidFill>
                <a:latin typeface="Raleway" pitchFamily="2" charset="0"/>
              </a:rPr>
              <a:t>Recibes</a:t>
            </a:r>
          </a:p>
          <a:p>
            <a:pPr defTabSz="953811"/>
            <a:r>
              <a:rPr lang="es-MX" sz="2000" b="1" dirty="0">
                <a:solidFill>
                  <a:srgbClr val="006666"/>
                </a:solidFill>
                <a:latin typeface="Raleway" pitchFamily="2" charset="0"/>
              </a:rPr>
              <a:t>ingresos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604A6944-FA6F-FC73-C946-A84B4955FA32}"/>
              </a:ext>
            </a:extLst>
          </p:cNvPr>
          <p:cNvSpPr txBox="1"/>
          <p:nvPr/>
        </p:nvSpPr>
        <p:spPr>
          <a:xfrm>
            <a:off x="394775" y="4201025"/>
            <a:ext cx="201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53811"/>
            <a:r>
              <a:rPr lang="es-MX" sz="2400" b="1" dirty="0">
                <a:solidFill>
                  <a:srgbClr val="006666"/>
                </a:solidFill>
                <a:latin typeface="Raleway" pitchFamily="2" charset="0"/>
              </a:rPr>
              <a:t>PLENNIA</a:t>
            </a:r>
          </a:p>
        </p:txBody>
      </p:sp>
      <p:pic>
        <p:nvPicPr>
          <p:cNvPr id="5" name="Imagen 3">
            <a:extLst>
              <a:ext uri="{FF2B5EF4-FFF2-40B4-BE49-F238E27FC236}">
                <a16:creationId xmlns:a16="http://schemas.microsoft.com/office/drawing/2014/main" id="{11328C9C-573C-61A8-103E-6B7C2206EC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520" y="1805941"/>
            <a:ext cx="1801560" cy="179810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4198C1A-6011-E341-0B9C-0BB092915063}"/>
              </a:ext>
            </a:extLst>
          </p:cNvPr>
          <p:cNvSpPr/>
          <p:nvPr/>
        </p:nvSpPr>
        <p:spPr>
          <a:xfrm>
            <a:off x="-67174" y="-22315"/>
            <a:ext cx="12326348" cy="1132857"/>
          </a:xfrm>
          <a:prstGeom prst="rect">
            <a:avLst/>
          </a:prstGeom>
          <a:gradFill>
            <a:gsLst>
              <a:gs pos="0">
                <a:srgbClr val="035062"/>
              </a:gs>
              <a:gs pos="100000">
                <a:srgbClr val="76B19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1C46979-BA8A-4E67-10D4-8C56383C7738}"/>
              </a:ext>
            </a:extLst>
          </p:cNvPr>
          <p:cNvSpPr txBox="1"/>
          <p:nvPr/>
        </p:nvSpPr>
        <p:spPr>
          <a:xfrm>
            <a:off x="1695561" y="226305"/>
            <a:ext cx="88008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bg1"/>
                </a:solidFill>
                <a:latin typeface="+mj-lt"/>
              </a:rPr>
              <a:t>MODELO DE NEGOCIO</a:t>
            </a:r>
          </a:p>
        </p:txBody>
      </p:sp>
      <p:pic>
        <p:nvPicPr>
          <p:cNvPr id="8" name="Imagen 7" descr="Dibujo abstracto de colores&#10;&#10;Descripción generada automáticamente con confianza baja">
            <a:extLst>
              <a:ext uri="{FF2B5EF4-FFF2-40B4-BE49-F238E27FC236}">
                <a16:creationId xmlns:a16="http://schemas.microsoft.com/office/drawing/2014/main" id="{A3AFBEFD-C731-65D0-E565-5243DE7C20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5992575"/>
            <a:ext cx="693975" cy="693975"/>
          </a:xfrm>
          <a:prstGeom prst="rect">
            <a:avLst/>
          </a:prstGeom>
        </p:spPr>
      </p:pic>
      <p:pic>
        <p:nvPicPr>
          <p:cNvPr id="10" name="Imagen 2" descr="Icono&#10;&#10;Descripción generada automáticamente">
            <a:extLst>
              <a:ext uri="{FF2B5EF4-FFF2-40B4-BE49-F238E27FC236}">
                <a16:creationId xmlns:a16="http://schemas.microsoft.com/office/drawing/2014/main" id="{A15EB9CF-D8CB-EA42-B805-0466E95AC4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687" y="6024562"/>
            <a:ext cx="630000" cy="630000"/>
          </a:xfrm>
          <a:prstGeom prst="rect">
            <a:avLst/>
          </a:prstGeom>
        </p:spPr>
      </p:pic>
      <p:pic>
        <p:nvPicPr>
          <p:cNvPr id="12" name="Imagen 11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736E3F5-6F32-9F5A-9E06-CEF93165DB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735" y="1612253"/>
            <a:ext cx="3362265" cy="2465661"/>
          </a:xfrm>
          <a:prstGeom prst="rect">
            <a:avLst/>
          </a:prstGeom>
        </p:spPr>
      </p:pic>
      <p:sp>
        <p:nvSpPr>
          <p:cNvPr id="13" name="Flecha: a la derecha 12">
            <a:extLst>
              <a:ext uri="{FF2B5EF4-FFF2-40B4-BE49-F238E27FC236}">
                <a16:creationId xmlns:a16="http://schemas.microsoft.com/office/drawing/2014/main" id="{C46FDCBD-D029-0105-7B92-8AD2547A6BBB}"/>
              </a:ext>
            </a:extLst>
          </p:cNvPr>
          <p:cNvSpPr/>
          <p:nvPr/>
        </p:nvSpPr>
        <p:spPr>
          <a:xfrm>
            <a:off x="5138704" y="4201024"/>
            <a:ext cx="887175" cy="461666"/>
          </a:xfrm>
          <a:prstGeom prst="rightArrow">
            <a:avLst/>
          </a:prstGeom>
          <a:gradFill>
            <a:gsLst>
              <a:gs pos="0">
                <a:srgbClr val="035062"/>
              </a:gs>
              <a:gs pos="100000">
                <a:srgbClr val="00CC99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811"/>
            <a:endParaRPr lang="es-MX" sz="1878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4" name="Flecha: a la derecha 13">
            <a:extLst>
              <a:ext uri="{FF2B5EF4-FFF2-40B4-BE49-F238E27FC236}">
                <a16:creationId xmlns:a16="http://schemas.microsoft.com/office/drawing/2014/main" id="{5ACD08FE-3A8B-1CEE-D44B-4BAD0021E12F}"/>
              </a:ext>
            </a:extLst>
          </p:cNvPr>
          <p:cNvSpPr/>
          <p:nvPr/>
        </p:nvSpPr>
        <p:spPr>
          <a:xfrm>
            <a:off x="9181548" y="4201024"/>
            <a:ext cx="887175" cy="461666"/>
          </a:xfrm>
          <a:prstGeom prst="rightArrow">
            <a:avLst/>
          </a:prstGeom>
          <a:gradFill>
            <a:gsLst>
              <a:gs pos="0">
                <a:srgbClr val="035062"/>
              </a:gs>
              <a:gs pos="100000">
                <a:srgbClr val="00CC99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53811"/>
            <a:endParaRPr lang="es-MX" sz="1878" dirty="0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458ED4-EE24-AE67-B257-A17007D26B53}"/>
              </a:ext>
            </a:extLst>
          </p:cNvPr>
          <p:cNvSpPr txBox="1"/>
          <p:nvPr/>
        </p:nvSpPr>
        <p:spPr>
          <a:xfrm>
            <a:off x="3216100" y="5287623"/>
            <a:ext cx="575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53811"/>
            <a:r>
              <a:rPr lang="es-MX" sz="2800" b="1" dirty="0">
                <a:solidFill>
                  <a:srgbClr val="006666"/>
                </a:solidFill>
                <a:latin typeface="Raleway" pitchFamily="2" charset="0"/>
              </a:rPr>
              <a:t>Sin Pagar Publicidad</a:t>
            </a:r>
          </a:p>
          <a:p>
            <a:pPr algn="ctr" defTabSz="953811"/>
            <a:r>
              <a:rPr lang="es-MX" sz="2800" b="1" dirty="0">
                <a:solidFill>
                  <a:srgbClr val="006666"/>
                </a:solidFill>
                <a:latin typeface="Raleway" pitchFamily="2" charset="0"/>
              </a:rPr>
              <a:t>Sin Tiendas Físicas</a:t>
            </a:r>
          </a:p>
        </p:txBody>
      </p:sp>
    </p:spTree>
    <p:extLst>
      <p:ext uri="{BB962C8B-B14F-4D97-AF65-F5344CB8AC3E}">
        <p14:creationId xmlns:p14="http://schemas.microsoft.com/office/powerpoint/2010/main" val="344216394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5E0C3EF8-D05D-922C-E0E7-674CF9351BF2}"/>
              </a:ext>
            </a:extLst>
          </p:cNvPr>
          <p:cNvSpPr/>
          <p:nvPr/>
        </p:nvSpPr>
        <p:spPr>
          <a:xfrm>
            <a:off x="-67174" y="-22315"/>
            <a:ext cx="12326348" cy="1132857"/>
          </a:xfrm>
          <a:prstGeom prst="rect">
            <a:avLst/>
          </a:prstGeom>
          <a:gradFill>
            <a:gsLst>
              <a:gs pos="0">
                <a:srgbClr val="035062"/>
              </a:gs>
              <a:gs pos="100000">
                <a:srgbClr val="76B19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2BF88A3-AA72-3FC7-7A33-3D80EA158D3F}"/>
              </a:ext>
            </a:extLst>
          </p:cNvPr>
          <p:cNvSpPr txBox="1"/>
          <p:nvPr/>
        </p:nvSpPr>
        <p:spPr>
          <a:xfrm>
            <a:off x="1695561" y="233240"/>
            <a:ext cx="8800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000" dirty="0">
                <a:solidFill>
                  <a:schemeClr val="bg1"/>
                </a:solidFill>
                <a:latin typeface="+mj-lt"/>
              </a:rPr>
              <a:t>CÓMO GENERAR INGRESOS</a:t>
            </a:r>
          </a:p>
        </p:txBody>
      </p:sp>
      <p:pic>
        <p:nvPicPr>
          <p:cNvPr id="6" name="Imagen 5" descr="Un par de personas de pie&#10;&#10;Descripción generada automáticamente con confianza media">
            <a:extLst>
              <a:ext uri="{FF2B5EF4-FFF2-40B4-BE49-F238E27FC236}">
                <a16:creationId xmlns:a16="http://schemas.microsoft.com/office/drawing/2014/main" id="{AE253664-87EA-9111-753A-5CB50D5C3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2" r="7142"/>
          <a:stretch/>
        </p:blipFill>
        <p:spPr>
          <a:xfrm>
            <a:off x="-67174" y="1743207"/>
            <a:ext cx="6163174" cy="4194973"/>
          </a:xfrm>
          <a:prstGeom prst="rect">
            <a:avLst/>
          </a:prstGeom>
        </p:spPr>
      </p:pic>
      <p:pic>
        <p:nvPicPr>
          <p:cNvPr id="8" name="Imagen 7" descr="Un grupo de personas posando por un foto&#10;&#10;Descripción generada automáticamente">
            <a:extLst>
              <a:ext uri="{FF2B5EF4-FFF2-40B4-BE49-F238E27FC236}">
                <a16:creationId xmlns:a16="http://schemas.microsoft.com/office/drawing/2014/main" id="{952410AC-2B77-CC9E-2D27-1110D3F7CE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43207"/>
            <a:ext cx="6163174" cy="419497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3B48AFD-BE33-3432-F074-679BF444D391}"/>
              </a:ext>
            </a:extLst>
          </p:cNvPr>
          <p:cNvSpPr txBox="1"/>
          <p:nvPr/>
        </p:nvSpPr>
        <p:spPr>
          <a:xfrm>
            <a:off x="2632518" y="1164691"/>
            <a:ext cx="6926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006666"/>
                </a:solidFill>
              </a:rPr>
              <a:t>2 formas de generar ingresos con </a:t>
            </a:r>
            <a:r>
              <a:rPr lang="es-MX" sz="2400" b="1" dirty="0" err="1">
                <a:solidFill>
                  <a:srgbClr val="006666"/>
                </a:solidFill>
              </a:rPr>
              <a:t>Plennia</a:t>
            </a:r>
            <a:endParaRPr lang="es-MX" sz="2400" b="1" dirty="0">
              <a:solidFill>
                <a:srgbClr val="006666"/>
              </a:solidFill>
            </a:endParaRPr>
          </a:p>
        </p:txBody>
      </p:sp>
      <p:pic>
        <p:nvPicPr>
          <p:cNvPr id="10" name="Imagen 9" descr="Dibujo abstracto de colores&#10;&#10;Descripción generada automáticamente con confianza baja">
            <a:extLst>
              <a:ext uri="{FF2B5EF4-FFF2-40B4-BE49-F238E27FC236}">
                <a16:creationId xmlns:a16="http://schemas.microsoft.com/office/drawing/2014/main" id="{049E8EF1-A123-84FD-22C2-A2D057B45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5992575"/>
            <a:ext cx="693975" cy="693975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42136329-3901-43DC-DDBA-E4DF43BE29D6}"/>
              </a:ext>
            </a:extLst>
          </p:cNvPr>
          <p:cNvSpPr/>
          <p:nvPr/>
        </p:nvSpPr>
        <p:spPr>
          <a:xfrm>
            <a:off x="-100013" y="1747426"/>
            <a:ext cx="12392025" cy="4191000"/>
          </a:xfrm>
          <a:prstGeom prst="rect">
            <a:avLst/>
          </a:prstGeom>
          <a:gradFill>
            <a:gsLst>
              <a:gs pos="0">
                <a:srgbClr val="006666">
                  <a:alpha val="75000"/>
                </a:srgbClr>
              </a:gs>
              <a:gs pos="100000">
                <a:srgbClr val="00CC99">
                  <a:alpha val="64706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719F567-643B-0908-6ABA-105686128285}"/>
              </a:ext>
            </a:extLst>
          </p:cNvPr>
          <p:cNvSpPr/>
          <p:nvPr/>
        </p:nvSpPr>
        <p:spPr>
          <a:xfrm>
            <a:off x="-100013" y="2126158"/>
            <a:ext cx="12392025" cy="1176784"/>
          </a:xfrm>
          <a:prstGeom prst="rect">
            <a:avLst/>
          </a:prstGeom>
          <a:solidFill>
            <a:srgbClr val="006666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0723DD5-A40D-E63F-256B-4FE880F6E32D}"/>
              </a:ext>
            </a:extLst>
          </p:cNvPr>
          <p:cNvSpPr txBox="1"/>
          <p:nvPr/>
        </p:nvSpPr>
        <p:spPr>
          <a:xfrm>
            <a:off x="400050" y="2126158"/>
            <a:ext cx="5276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</a:rPr>
              <a:t>Venta directa a clientes interesados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3D58261-1C35-755A-FEBD-F414C0D86BB4}"/>
              </a:ext>
            </a:extLst>
          </p:cNvPr>
          <p:cNvSpPr txBox="1"/>
          <p:nvPr/>
        </p:nvSpPr>
        <p:spPr>
          <a:xfrm>
            <a:off x="6543675" y="2126158"/>
            <a:ext cx="5276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chemeClr val="bg1"/>
                </a:solidFill>
              </a:rPr>
              <a:t>Construyendo un equipo de distribución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DDE0AC5A-AC69-2F12-17DF-8E3FF567E84C}"/>
              </a:ext>
            </a:extLst>
          </p:cNvPr>
          <p:cNvSpPr/>
          <p:nvPr/>
        </p:nvSpPr>
        <p:spPr>
          <a:xfrm>
            <a:off x="6029325" y="1743207"/>
            <a:ext cx="143374" cy="4191000"/>
          </a:xfrm>
          <a:prstGeom prst="rect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2" descr="Icono&#10;&#10;Descripción generada automáticamente">
            <a:extLst>
              <a:ext uri="{FF2B5EF4-FFF2-40B4-BE49-F238E27FC236}">
                <a16:creationId xmlns:a16="http://schemas.microsoft.com/office/drawing/2014/main" id="{064A3DF5-048A-5152-1C68-05943499D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687" y="6024562"/>
            <a:ext cx="630000" cy="630000"/>
          </a:xfrm>
          <a:prstGeom prst="rect">
            <a:avLst/>
          </a:prstGeom>
        </p:spPr>
      </p:pic>
      <p:sp>
        <p:nvSpPr>
          <p:cNvPr id="7" name="Rectángulo 17">
            <a:extLst>
              <a:ext uri="{FF2B5EF4-FFF2-40B4-BE49-F238E27FC236}">
                <a16:creationId xmlns:a16="http://schemas.microsoft.com/office/drawing/2014/main" id="{7CE76372-8655-2CAC-F5AB-0533260B463D}"/>
              </a:ext>
            </a:extLst>
          </p:cNvPr>
          <p:cNvSpPr/>
          <p:nvPr/>
        </p:nvSpPr>
        <p:spPr>
          <a:xfrm>
            <a:off x="-100014" y="3357091"/>
            <a:ext cx="12392025" cy="1176784"/>
          </a:xfrm>
          <a:prstGeom prst="rect">
            <a:avLst/>
          </a:prstGeom>
          <a:solidFill>
            <a:srgbClr val="006666">
              <a:alpha val="8588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2">
            <a:extLst>
              <a:ext uri="{FF2B5EF4-FFF2-40B4-BE49-F238E27FC236}">
                <a16:creationId xmlns:a16="http://schemas.microsoft.com/office/drawing/2014/main" id="{8281282E-6712-2A2E-F691-F42048C6674B}"/>
              </a:ext>
            </a:extLst>
          </p:cNvPr>
          <p:cNvSpPr txBox="1"/>
          <p:nvPr/>
        </p:nvSpPr>
        <p:spPr>
          <a:xfrm>
            <a:off x="375988" y="3406874"/>
            <a:ext cx="5276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C000"/>
                </a:solidFill>
              </a:rPr>
              <a:t>Del 50% al 100% de las ventas personales</a:t>
            </a:r>
          </a:p>
        </p:txBody>
      </p:sp>
      <p:sp>
        <p:nvSpPr>
          <p:cNvPr id="19" name="CuadroTexto 13">
            <a:extLst>
              <a:ext uri="{FF2B5EF4-FFF2-40B4-BE49-F238E27FC236}">
                <a16:creationId xmlns:a16="http://schemas.microsoft.com/office/drawing/2014/main" id="{1974D0AD-DE41-8B4D-72AB-4DD905ABD729}"/>
              </a:ext>
            </a:extLst>
          </p:cNvPr>
          <p:cNvSpPr txBox="1"/>
          <p:nvPr/>
        </p:nvSpPr>
        <p:spPr>
          <a:xfrm>
            <a:off x="6404887" y="3406874"/>
            <a:ext cx="5276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FFC000"/>
                </a:solidFill>
              </a:rPr>
              <a:t>Del 6% al 20% de las ventas de tu equipo 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A2400BD-1950-370C-CCD7-8AB1E9B70CFA}"/>
              </a:ext>
            </a:extLst>
          </p:cNvPr>
          <p:cNvGrpSpPr/>
          <p:nvPr/>
        </p:nvGrpSpPr>
        <p:grpSpPr>
          <a:xfrm>
            <a:off x="2491779" y="4583658"/>
            <a:ext cx="7208437" cy="1274557"/>
            <a:chOff x="1506091" y="4583658"/>
            <a:chExt cx="7208437" cy="1274557"/>
          </a:xfrm>
        </p:grpSpPr>
        <p:pic>
          <p:nvPicPr>
            <p:cNvPr id="1026" name="Picture 2" descr="Hotel Xcaret Arte | Hotel Todo Incluido en Riviera Maya">
              <a:extLst>
                <a:ext uri="{FF2B5EF4-FFF2-40B4-BE49-F238E27FC236}">
                  <a16:creationId xmlns:a16="http://schemas.microsoft.com/office/drawing/2014/main" id="{E56531EB-6EDF-C6C6-226C-BA5A0B09A7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7617" y="4583658"/>
              <a:ext cx="3086911" cy="127455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uadroTexto 12">
              <a:extLst>
                <a:ext uri="{FF2B5EF4-FFF2-40B4-BE49-F238E27FC236}">
                  <a16:creationId xmlns:a16="http://schemas.microsoft.com/office/drawing/2014/main" id="{358FFA71-C0E6-2C1F-71DC-6222701B2EE3}"/>
                </a:ext>
              </a:extLst>
            </p:cNvPr>
            <p:cNvSpPr txBox="1"/>
            <p:nvPr/>
          </p:nvSpPr>
          <p:spPr>
            <a:xfrm>
              <a:off x="1506091" y="4891355"/>
              <a:ext cx="43470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3200" b="1" dirty="0">
                  <a:solidFill>
                    <a:schemeClr val="bg1"/>
                  </a:solidFill>
                </a:rPr>
                <a:t>GANA EL VIAJE 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2220650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F2B71BCB-2200-9DD9-60F6-1129CDE3987E}"/>
              </a:ext>
            </a:extLst>
          </p:cNvPr>
          <p:cNvSpPr/>
          <p:nvPr/>
        </p:nvSpPr>
        <p:spPr>
          <a:xfrm>
            <a:off x="-67174" y="-22315"/>
            <a:ext cx="12326348" cy="1132857"/>
          </a:xfrm>
          <a:prstGeom prst="rect">
            <a:avLst/>
          </a:prstGeom>
          <a:gradFill>
            <a:gsLst>
              <a:gs pos="0">
                <a:srgbClr val="035062"/>
              </a:gs>
              <a:gs pos="100000">
                <a:srgbClr val="76B19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2BF88A3-AA72-3FC7-7A33-3D80EA158D3F}"/>
              </a:ext>
            </a:extLst>
          </p:cNvPr>
          <p:cNvSpPr txBox="1"/>
          <p:nvPr/>
        </p:nvSpPr>
        <p:spPr>
          <a:xfrm>
            <a:off x="271098" y="235614"/>
            <a:ext cx="116752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  <a:latin typeface="+mj-lt"/>
              </a:rPr>
              <a:t>TE APOYAMOS DESDE EL PRIMER DIA</a:t>
            </a:r>
          </a:p>
        </p:txBody>
      </p:sp>
      <p:pic>
        <p:nvPicPr>
          <p:cNvPr id="4" name="Imagen 3" descr="Hombre sentado en un escritorio&#10;&#10;Descripción generada automáticamente">
            <a:extLst>
              <a:ext uri="{FF2B5EF4-FFF2-40B4-BE49-F238E27FC236}">
                <a16:creationId xmlns:a16="http://schemas.microsoft.com/office/drawing/2014/main" id="{0C21440B-8C40-B595-3F23-D39771A5E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74" y="2301432"/>
            <a:ext cx="3698607" cy="2465122"/>
          </a:xfrm>
          <a:prstGeom prst="snip2Diag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A30DD8D-8B6B-D8E6-0B91-87467F06B8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" b="3474"/>
          <a:stretch/>
        </p:blipFill>
        <p:spPr>
          <a:xfrm>
            <a:off x="3936674" y="2301432"/>
            <a:ext cx="4308390" cy="2461527"/>
          </a:xfrm>
          <a:prstGeom prst="snip2Diag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0ED0A09-F077-4217-2226-183DBD712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" r="150"/>
          <a:stretch/>
        </p:blipFill>
        <p:spPr>
          <a:xfrm>
            <a:off x="8319858" y="2301432"/>
            <a:ext cx="3708867" cy="2472578"/>
          </a:xfrm>
          <a:prstGeom prst="snip2Diag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2302126-BB31-EE29-5FAB-CCC1436C5A78}"/>
              </a:ext>
            </a:extLst>
          </p:cNvPr>
          <p:cNvSpPr txBox="1"/>
          <p:nvPr/>
        </p:nvSpPr>
        <p:spPr>
          <a:xfrm>
            <a:off x="524098" y="4943474"/>
            <a:ext cx="2704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6666"/>
                </a:solidFill>
              </a:rPr>
              <a:t>Inscríbete</a:t>
            </a:r>
            <a:r>
              <a:rPr lang="es-MX" dirty="0">
                <a:solidFill>
                  <a:srgbClr val="006666"/>
                </a:solidFill>
              </a:rPr>
              <a:t> y </a:t>
            </a:r>
            <a:r>
              <a:rPr lang="es-MX" b="1" dirty="0">
                <a:solidFill>
                  <a:srgbClr val="006666"/>
                </a:solidFill>
              </a:rPr>
              <a:t>adquiere</a:t>
            </a:r>
            <a:r>
              <a:rPr lang="es-MX" dirty="0">
                <a:solidFill>
                  <a:srgbClr val="006666"/>
                </a:solidFill>
              </a:rPr>
              <a:t> tu Paquete de Inicio.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773BFC-18C0-746F-E299-3D5CC29A60F3}"/>
              </a:ext>
            </a:extLst>
          </p:cNvPr>
          <p:cNvSpPr txBox="1"/>
          <p:nvPr/>
        </p:nvSpPr>
        <p:spPr>
          <a:xfrm>
            <a:off x="4333875" y="4943475"/>
            <a:ext cx="3606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6666"/>
                </a:solidFill>
              </a:rPr>
              <a:t>Comparte</a:t>
            </a:r>
            <a:r>
              <a:rPr lang="es-MX" dirty="0">
                <a:solidFill>
                  <a:srgbClr val="006666"/>
                </a:solidFill>
              </a:rPr>
              <a:t> el negocio con tus amigos y familiares.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DD7143F-B925-B2D6-5B62-F76C5E85BF99}"/>
              </a:ext>
            </a:extLst>
          </p:cNvPr>
          <p:cNvSpPr txBox="1"/>
          <p:nvPr/>
        </p:nvSpPr>
        <p:spPr>
          <a:xfrm>
            <a:off x="8705849" y="4943475"/>
            <a:ext cx="33228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006666"/>
                </a:solidFill>
              </a:rPr>
              <a:t>Conéctate</a:t>
            </a:r>
            <a:r>
              <a:rPr lang="es-MX" dirty="0">
                <a:solidFill>
                  <a:srgbClr val="006666"/>
                </a:solidFill>
              </a:rPr>
              <a:t> a nuestro </a:t>
            </a:r>
            <a:r>
              <a:rPr lang="es-MX" b="1" dirty="0">
                <a:solidFill>
                  <a:srgbClr val="006666"/>
                </a:solidFill>
              </a:rPr>
              <a:t>sistema</a:t>
            </a:r>
            <a:r>
              <a:rPr lang="es-MX" dirty="0">
                <a:solidFill>
                  <a:srgbClr val="006666"/>
                </a:solidFill>
              </a:rPr>
              <a:t> PROFESIONAL de desarrollo y liderazgo.</a:t>
            </a:r>
          </a:p>
        </p:txBody>
      </p:sp>
      <p:pic>
        <p:nvPicPr>
          <p:cNvPr id="13" name="Imagen 12" descr="Dibujo abstracto de colores&#10;&#10;Descripción generada automáticamente con confianza baja">
            <a:extLst>
              <a:ext uri="{FF2B5EF4-FFF2-40B4-BE49-F238E27FC236}">
                <a16:creationId xmlns:a16="http://schemas.microsoft.com/office/drawing/2014/main" id="{4133494F-A233-310F-09B0-FAC2DEDFCF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5992575"/>
            <a:ext cx="693975" cy="693975"/>
          </a:xfrm>
          <a:prstGeom prst="rect">
            <a:avLst/>
          </a:prstGeom>
        </p:spPr>
      </p:pic>
      <p:pic>
        <p:nvPicPr>
          <p:cNvPr id="5" name="Imagen 2" descr="Icono&#10;&#10;Descripción generada automáticamente">
            <a:extLst>
              <a:ext uri="{FF2B5EF4-FFF2-40B4-BE49-F238E27FC236}">
                <a16:creationId xmlns:a16="http://schemas.microsoft.com/office/drawing/2014/main" id="{5E867A89-DF95-6C7E-2642-64D6EF980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687" y="6015882"/>
            <a:ext cx="630000" cy="63000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CFA45B1D-A76D-182D-E035-293D750A76B3}"/>
              </a:ext>
            </a:extLst>
          </p:cNvPr>
          <p:cNvSpPr/>
          <p:nvPr/>
        </p:nvSpPr>
        <p:spPr>
          <a:xfrm>
            <a:off x="118967" y="4943474"/>
            <a:ext cx="360824" cy="33074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/>
              <a:t>1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838D192-448D-1BC7-2B5F-DAC7CB91B824}"/>
              </a:ext>
            </a:extLst>
          </p:cNvPr>
          <p:cNvSpPr/>
          <p:nvPr/>
        </p:nvSpPr>
        <p:spPr>
          <a:xfrm>
            <a:off x="3929022" y="4943474"/>
            <a:ext cx="360824" cy="33074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/>
              <a:t>2</a:t>
            </a: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E6145D57-A83F-DC70-D590-6BEDEDA442F8}"/>
              </a:ext>
            </a:extLst>
          </p:cNvPr>
          <p:cNvSpPr/>
          <p:nvPr/>
        </p:nvSpPr>
        <p:spPr>
          <a:xfrm>
            <a:off x="8345025" y="4929628"/>
            <a:ext cx="360824" cy="330740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4340915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ersonalizado 2">
      <a:majorFont>
        <a:latin typeface="Raleway ExtraBold"/>
        <a:ea typeface=""/>
        <a:cs typeface=""/>
      </a:majorFont>
      <a:minorFont>
        <a:latin typeface="Ralew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Diseño personalizad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Personalizado 2">
      <a:majorFont>
        <a:latin typeface="Raleway ExtraBold"/>
        <a:ea typeface=""/>
        <a:cs typeface=""/>
      </a:majorFont>
      <a:minorFont>
        <a:latin typeface="Raleway"/>
        <a:ea typeface=""/>
        <a:cs typeface="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1870</TotalTime>
  <Words>428</Words>
  <Application>Microsoft Office PowerPoint</Application>
  <PresentationFormat>Panorámica</PresentationFormat>
  <Paragraphs>47</Paragraphs>
  <Slides>7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17" baseType="lpstr">
      <vt:lpstr>Aptos</vt:lpstr>
      <vt:lpstr>Arial</vt:lpstr>
      <vt:lpstr>Avenir Next LT Pro</vt:lpstr>
      <vt:lpstr>Avenir Next LT Pro Demi</vt:lpstr>
      <vt:lpstr>Calibri</vt:lpstr>
      <vt:lpstr>Raleway</vt:lpstr>
      <vt:lpstr>Raleway ExtraBold</vt:lpstr>
      <vt:lpstr>Raleway Medium</vt:lpstr>
      <vt:lpstr>Tema de Office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Jorge Eduardo De La Vega Espinosa</dc:creator>
  <cp:lastModifiedBy>Jorge Eduardo De La Vega Espinosa</cp:lastModifiedBy>
  <cp:revision>16</cp:revision>
  <dcterms:created xsi:type="dcterms:W3CDTF">2024-11-04T23:02:03Z</dcterms:created>
  <dcterms:modified xsi:type="dcterms:W3CDTF">2024-11-26T16:43:48Z</dcterms:modified>
</cp:coreProperties>
</file>